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50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5CEA-29D4-4B29-B027-96B230809AB0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0C13-8ECD-469F-96A5-05B9145414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35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10BBA-982D-4FC9-889A-3F8E75045039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72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13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131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27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31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53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30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30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13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13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13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39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20D10-E08F-48A2-AEBF-13932C23B56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24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54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20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35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477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54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8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21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1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01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2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5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0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C1EC-F012-46EC-A35E-26F7FB168F98}" type="datetimeFigureOut">
              <a:rPr lang="en-AU" smtClean="0"/>
              <a:t>12/02/2015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69E6-DCFF-4E9B-AAE9-F7433463B1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66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94684" y="4912668"/>
            <a:ext cx="194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www.surtron.com.au</a:t>
            </a:r>
            <a:endParaRPr lang="en-A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97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Wireline Data Control</a:t>
            </a:r>
            <a:endParaRPr lang="en-A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919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14th February 2015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2544" y="2949792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Huw Rossiter</a:t>
            </a:r>
          </a:p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Development Manager</a:t>
            </a:r>
          </a:p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Surtron Technologies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40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" y="1059582"/>
            <a:ext cx="9116293" cy="40497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80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57" y="915566"/>
            <a:ext cx="9144000" cy="413792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Performing Logging – Repeat Logs and Equipment Change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1027" name="Picture 3" descr="C:\Users\dlaidley\Downloads\ASEG Presentation\repeat logging dual dens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860"/>
            <a:ext cx="6701100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laidley\Downloads\ASEG Presentation\dual den cross pl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91831"/>
            <a:ext cx="3419872" cy="18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08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5566"/>
            <a:ext cx="9144000" cy="422793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Performing Logging – Data Centre Review and Validation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Provides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consistency of:</a:t>
            </a:r>
          </a:p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Delivery</a:t>
            </a:r>
          </a:p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Version Control</a:t>
            </a:r>
          </a:p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Data Backup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" y="3437184"/>
            <a:ext cx="9144000" cy="17063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3" y="1491630"/>
            <a:ext cx="3167731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03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413792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f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uture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Smarter use of software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Better communication technologies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Improved processes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54898"/>
            <a:ext cx="4860032" cy="23870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73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45636"/>
            <a:ext cx="6732241" cy="1350150"/>
          </a:xfrm>
        </p:spPr>
        <p:txBody>
          <a:bodyPr rtlCol="0">
            <a:noAutofit/>
          </a:bodyPr>
          <a:lstStyle/>
          <a:p>
            <a:pPr indent="0"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1. Introduction</a:t>
            </a:r>
          </a:p>
          <a:p>
            <a:pPr indent="0"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2. Timeline of Data QC</a:t>
            </a:r>
          </a:p>
          <a:p>
            <a:pPr indent="0"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3. Review of some common Data QC issues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1059582"/>
            <a:ext cx="3419872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MT" pitchFamily="34" charset="0"/>
                <a:cs typeface="Arial MT" pitchFamily="34" charset="0"/>
              </a:rPr>
              <a:t>Contents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838"/>
            <a:ext cx="9144000" cy="6619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23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1570"/>
            <a:ext cx="9144000" cy="4191930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Introduction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Why is data QC important when gathering wireline data?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Why is accurate file management and record keeping important?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3771"/>
            <a:ext cx="3240360" cy="2166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4"/>
          <a:stretch/>
        </p:blipFill>
        <p:spPr>
          <a:xfrm>
            <a:off x="4860032" y="2923771"/>
            <a:ext cx="3078486" cy="21667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32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" y="798565"/>
            <a:ext cx="9144000" cy="378042"/>
          </a:xfrm>
        </p:spPr>
        <p:txBody>
          <a:bodyPr rtlCol="0">
            <a:normAutofit fontScale="92500" lnSpcReduction="20000"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Pre-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mobilisation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85" y="1178895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Logging Company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 R&amp;M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Shop Calibrations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they suitable for the resource type?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17318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Client/ Geologist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of the tool limits and accuracies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there anything in the area that might affect the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 &amp;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downhole environment going to be?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Chip/ RC/ Diamond hole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Drilling fluid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is the water 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table?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7" y="2933222"/>
            <a:ext cx="2625599" cy="20715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51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413792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Example  - Hole size on density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2" name="Picture 2" descr="C:\Users\dlaidley\Downloads\ASEG Presentation\Reamed 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4016"/>
            <a:ext cx="7704856" cy="29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34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413792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Example  - Magnetic effects on deviation data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1026" name="Picture 2" descr="C:\Users\dlaidley\Downloads\ASEG Presentation\Mag effected Devi-without anno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1" y="1635646"/>
            <a:ext cx="7272808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8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413792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Example  - Magnetic effects on televiewer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1026" name="Picture 2" descr="C:\Users\dlaidley\Downloads\ASEG Presentation\OTV MAG EFFEC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5646"/>
            <a:ext cx="70567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99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1062844"/>
            <a:ext cx="1578359" cy="3685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4137924"/>
          </a:xfrm>
        </p:spPr>
        <p:txBody>
          <a:bodyPr rtlCol="0">
            <a:normAutofit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Start of Program Plan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Prove equipment serviceability</a:t>
            </a:r>
          </a:p>
          <a:p>
            <a:pPr marL="91440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Gear damage</a:t>
            </a:r>
          </a:p>
          <a:p>
            <a:pPr marL="91440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Site Level Calibrations</a:t>
            </a:r>
          </a:p>
          <a:p>
            <a:pPr marL="91440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Depth calibration and repeatability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Onsite communication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End of campaign tie-off log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64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576"/>
            <a:ext cx="9144000" cy="4137924"/>
          </a:xfrm>
        </p:spPr>
        <p:txBody>
          <a:bodyPr rtlCol="0">
            <a:normAutofit fontScale="92500" lnSpcReduction="10000"/>
          </a:bodyPr>
          <a:lstStyle/>
          <a:p>
            <a:pPr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Performing Logging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Live data assessment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marL="91440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Does the data look as expected?</a:t>
            </a:r>
          </a:p>
          <a:p>
            <a:pPr marL="91440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Cross log checks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Processed log checks</a:t>
            </a:r>
          </a:p>
          <a:p>
            <a:pPr marL="914400" lvl="1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Software based checks</a:t>
            </a:r>
          </a:p>
          <a:p>
            <a:pPr marL="914400" lvl="1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Manual checks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MT" pitchFamily="34" charset="0"/>
              <a:cs typeface="Arial MT" pitchFamily="34" charset="0"/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Repeat Logs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Equipment Change-Out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" pitchFamily="34" charset="0"/>
                <a:cs typeface="Arial MT" pitchFamily="34" charset="0"/>
              </a:rPr>
              <a:t>Data Centre Review and Validation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MT" pitchFamily="34" charset="0"/>
              <a:cs typeface="Arial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99" y="1653648"/>
            <a:ext cx="3840427" cy="26462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7557" y="123478"/>
            <a:ext cx="9151557" cy="612069"/>
            <a:chOff x="-7557" y="123478"/>
            <a:chExt cx="9151557" cy="61206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7557" y="735546"/>
              <a:ext cx="9144000" cy="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681540"/>
              <a:ext cx="91440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23478"/>
              <a:ext cx="1259632" cy="457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32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243</Words>
  <Application>Microsoft Office PowerPoint</Application>
  <PresentationFormat>On-screen Show (16:9)</PresentationFormat>
  <Paragraphs>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Rossiter</dc:creator>
  <cp:lastModifiedBy>Huw Rossiter</cp:lastModifiedBy>
  <cp:revision>4</cp:revision>
  <dcterms:created xsi:type="dcterms:W3CDTF">2015-02-12T02:53:19Z</dcterms:created>
  <dcterms:modified xsi:type="dcterms:W3CDTF">2015-02-12T03:57:57Z</dcterms:modified>
</cp:coreProperties>
</file>